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c9e2d41e524c0c" /><Relationship Type="http://schemas.openxmlformats.org/officeDocument/2006/relationships/extended-properties" Target="/docProps/app.xml" Id="R9962ae2dc49b484f" /><Relationship Type="http://schemas.openxmlformats.org/officeDocument/2006/relationships/officeDocument" Target="/ppt/presentation.xml" Id="R1975635daa7f408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191e2263394e24"/>
  </p:sldMasterIdLst>
  <p:notesMasterIdLst>
    <p:notesMasterId xmlns:r="http://schemas.openxmlformats.org/officeDocument/2006/relationships" r:id="R5741cb31d8574008"/>
  </p:notesMasterIdLst>
  <p:sldIdLst>
    <p:sldId xmlns:r="http://schemas.openxmlformats.org/officeDocument/2006/relationships" id="256" r:id="R72a0f655c8cd4966"/>
    <p:sldId xmlns:r="http://schemas.openxmlformats.org/officeDocument/2006/relationships" id="257" r:id="R17c998710e164c4d"/>
    <p:sldId xmlns:r="http://schemas.openxmlformats.org/officeDocument/2006/relationships" id="258" r:id="Rf4e504b47ece4786"/>
    <p:sldId xmlns:r="http://schemas.openxmlformats.org/officeDocument/2006/relationships" id="259" r:id="R99923c49cafc43de"/>
    <p:sldId xmlns:r="http://schemas.openxmlformats.org/officeDocument/2006/relationships" id="260" r:id="Re573bd85ac944d65"/>
    <p:sldId xmlns:r="http://schemas.openxmlformats.org/officeDocument/2006/relationships" id="261" r:id="R9f76bbd764f34917"/>
    <p:sldId xmlns:r="http://schemas.openxmlformats.org/officeDocument/2006/relationships" id="262" r:id="R94119e790e834006"/>
    <p:sldId xmlns:r="http://schemas.openxmlformats.org/officeDocument/2006/relationships" id="263" r:id="R20c7acecc6c04fb0"/>
    <p:sldId xmlns:r="http://schemas.openxmlformats.org/officeDocument/2006/relationships" id="264" r:id="Rd27493ae749a4519"/>
    <p:sldId xmlns:r="http://schemas.openxmlformats.org/officeDocument/2006/relationships" id="265" r:id="Rb1a2557addbf49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8f57f8ca86a4d8b" /><Relationship Type="http://schemas.openxmlformats.org/officeDocument/2006/relationships/slideMaster" Target="/ppt/slideMasters/slideMaster1.xml" Id="R07191e2263394e24" /><Relationship Type="http://schemas.openxmlformats.org/officeDocument/2006/relationships/notesMaster" Target="/ppt/notesMasters/notesMaster1.xml" Id="R5741cb31d8574008" /><Relationship Type="http://schemas.openxmlformats.org/officeDocument/2006/relationships/presProps" Target="/ppt/presProps.xml" Id="R69787e59499b4b4f" /><Relationship Type="http://schemas.openxmlformats.org/officeDocument/2006/relationships/tableStyles" Target="/ppt/tableStyles.xml" Id="R53e480e76ef5426c" /><Relationship Type="http://schemas.openxmlformats.org/officeDocument/2006/relationships/slide" Target="/ppt/slides/slide1.xml" Id="R72a0f655c8cd4966" /><Relationship Type="http://schemas.openxmlformats.org/officeDocument/2006/relationships/slide" Target="/ppt/slides/slide2.xml" Id="R17c998710e164c4d" /><Relationship Type="http://schemas.openxmlformats.org/officeDocument/2006/relationships/slide" Target="/ppt/slides/slide3.xml" Id="Rf4e504b47ece4786" /><Relationship Type="http://schemas.openxmlformats.org/officeDocument/2006/relationships/slide" Target="/ppt/slides/slide4.xml" Id="R99923c49cafc43de" /><Relationship Type="http://schemas.openxmlformats.org/officeDocument/2006/relationships/slide" Target="/ppt/slides/slide5.xml" Id="Re573bd85ac944d65" /><Relationship Type="http://schemas.openxmlformats.org/officeDocument/2006/relationships/slide" Target="/ppt/slides/slide6.xml" Id="R9f76bbd764f34917" /><Relationship Type="http://schemas.openxmlformats.org/officeDocument/2006/relationships/slide" Target="/ppt/slides/slide7.xml" Id="R94119e790e834006" /><Relationship Type="http://schemas.openxmlformats.org/officeDocument/2006/relationships/slide" Target="/ppt/slides/slide8.xml" Id="R20c7acecc6c04fb0" /><Relationship Type="http://schemas.openxmlformats.org/officeDocument/2006/relationships/slide" Target="/ppt/slides/slide9.xml" Id="Rd27493ae749a4519" /><Relationship Type="http://schemas.openxmlformats.org/officeDocument/2006/relationships/slide" Target="/ppt/slides/slide10.xml" Id="Rb1a2557addbf49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292cb78d7164f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20c37fa7994993" /><Relationship Type="http://schemas.openxmlformats.org/officeDocument/2006/relationships/notesMaster" Target="/ppt/notesMasters/notesMaster1.xml" Id="R8ef48700eae545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2160bf0fccd4635" /><Relationship Type="http://schemas.openxmlformats.org/officeDocument/2006/relationships/notesMaster" Target="/ppt/notesMasters/notesMaster1.xml" Id="Rc4298116ce6d4b0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191840d6702420e" /><Relationship Type="http://schemas.openxmlformats.org/officeDocument/2006/relationships/notesMaster" Target="/ppt/notesMasters/notesMaster1.xml" Id="R3b9710928e4c46e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a939732ee745b7" /><Relationship Type="http://schemas.openxmlformats.org/officeDocument/2006/relationships/notesMaster" Target="/ppt/notesMasters/notesMaster1.xml" Id="Rb2082c1d2a684d9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c9df278d2140fd" /><Relationship Type="http://schemas.openxmlformats.org/officeDocument/2006/relationships/notesMaster" Target="/ppt/notesMasters/notesMaster1.xml" Id="Rd182580cde374c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1fe7f37bc4e409d" /><Relationship Type="http://schemas.openxmlformats.org/officeDocument/2006/relationships/notesMaster" Target="/ppt/notesMasters/notesMaster1.xml" Id="Rf52946f24132400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8e2599ab5b943a7" /><Relationship Type="http://schemas.openxmlformats.org/officeDocument/2006/relationships/notesMaster" Target="/ppt/notesMasters/notesMaster1.xml" Id="R3393a90e3dab40b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4bc6ac45fbe4c6d" /><Relationship Type="http://schemas.openxmlformats.org/officeDocument/2006/relationships/notesMaster" Target="/ppt/notesMasters/notesMaster1.xml" Id="R85a08e87e1b44ca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d4c2faccae84533" /><Relationship Type="http://schemas.openxmlformats.org/officeDocument/2006/relationships/notesMaster" Target="/ppt/notesMasters/notesMaster1.xml" Id="Rb22f2d598714492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1691c9c23c54f47" /><Relationship Type="http://schemas.openxmlformats.org/officeDocument/2006/relationships/notesMaster" Target="/ppt/notesMasters/notesMaster1.xml" Id="Re69b061450834d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Sanchika as the OS for Indian-language newsrooms. Ask which desks and languages the publication works with. Source: marketing/app/page.js.</a:t>
            </a:r>
          </a:p>
          <a:p xmlns:a="http://schemas.openxmlformats.org/drawingml/2006/main">
            <a:r>
              <a:t>Design: light editorial refresh, white surfaces, blue actions. Georgia and Arial are portable deck counterparts to the web fonts. Logo and cover art are from the existing Sanchika marketing components.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these as discovery prompts, not claims about the prospect. Ask where context gets lost in their current process. Source: marketing/app/how-it-works/page.js.</a:t>
            </a:r>
          </a:p>
          <a:p xmlns:a="http://schemas.openxmlformats.org/drawingml/2006/main">
            <a:r>
              <a:t>Design: light editorial refresh, white surfaces, blue actions. Georgia and Arial are portable deck counterparts to the web fonts. Logo and cover art are from the existing Sanchika marketing components.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the product alongside this overview if useful. Agency coverage requires subscriptions and onboarding. Source: marketing/app/page.js.</a:t>
            </a:r>
          </a:p>
          <a:p xmlns:a="http://schemas.openxmlformats.org/drawingml/2006/main">
            <a:r>
              <a:t>Design: light editorial refresh, white surfaces, blue actions. Georgia and Arial are portable deck counterparts to the web fonts. Logo and cover art are from the existing Sanchika marketing components.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Demonstrate a sample filing rather than using a customer's private report. Source: marketing/app/how-it-works/page.js, Reporter and Sanchika steps.</a:t>
            </a:r>
          </a:p>
          <a:p xmlns:a="http://schemas.openxmlformats.org/drawingml/2006/main">
            <a:r>
              <a:t>Design: light editorial refresh, white surfaces, blue actions. Georgia and Arial are portable deck counterparts to the web fonts. Logo and cover art are from the existing Sanchika marketing components.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prospect's own hierarchy to explain the route. Do not imply a mandatory district-to-central workflow. Source: marketing/app/how-it-works/page.js.</a:t>
            </a:r>
          </a:p>
          <a:p xmlns:a="http://schemas.openxmlformats.org/drawingml/2006/main">
            <a:r>
              <a:t>Design: light editorial refresh, white surfaces, blue actions. Georgia and Arial are portable deck counterparts to the web fonts. Logo and cover art are from the existing Sanchika marketing components.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 output needs editorial review and fact-checking. Do not promise unreviewed factual accuracy. Supported providers and models depend on configuration. Source: marketing/app/how-it-works/page.js.</a:t>
            </a:r>
          </a:p>
          <a:p xmlns:a="http://schemas.openxmlformats.org/drawingml/2006/main">
            <a:r>
              <a:t>Design: light editorial refresh, white surfaces, blue actions. Georgia and Arial are portable deck counterparts to the web fonts. Logo and cover art are from the existing Sanchika marketing components.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Approval prepares copy for the next step in production. It is not an automatic publishing promise. Source: marketing/app/how-it-works/page.js, Integrity section.</a:t>
            </a:r>
          </a:p>
          <a:p xmlns:a="http://schemas.openxmlformats.org/drawingml/2006/main">
            <a:r>
              <a:t>Design: light editorial refresh, white surfaces, blue actions. Georgia and Arial are portable deck counterparts to the web fonts. Logo and cover art are from the existing Sanchika marketing components.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Confirm provider and feed requirements in discovery. Do not treat agency names as customer endorsements. Source: marketing/app/how-it-works/page.js.</a:t>
            </a:r>
          </a:p>
          <a:p xmlns:a="http://schemas.openxmlformats.org/drawingml/2006/main">
            <a:r>
              <a:t>Design: light editorial refresh, white surfaces, blue actions. Georgia and Arial are portable deck counterparts to the web fonts. Logo and cover art are from the existing Sanchika marketing components.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slide is a proposed sales discussion, not an existing commercial commitment. Ask the buyer to define useful success measures. Do not invent prices or time savings.</a:t>
            </a:r>
          </a:p>
          <a:p xmlns:a="http://schemas.openxmlformats.org/drawingml/2006/main">
            <a:r>
              <a:t>Design: light editorial refresh, white surfaces, blue actions. Georgia and Arial are portable deck counterparts to the web fonts. Logo and cover art are from the existing Sanchika marketing components.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Book a walkthrough through the same destination used on the public site. Source: marketing/lib/booking.mjs.</a:t>
            </a:r>
          </a:p>
          <a:p xmlns:a="http://schemas.openxmlformats.org/drawingml/2006/main">
            <a:r>
              <a:t>Design: light editorial refresh, white surfaces, blue actions. Georgia and Arial are portable deck counterparts to the web fonts. Logo and cover art are from the existing Sanchika marketing components.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a6cc31ec4a492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55f35901c64673" /><Relationship Type="http://schemas.openxmlformats.org/officeDocument/2006/relationships/slideLayout" Target="/ppt/slideLayouts/slideLayout1.xml" Id="R2bb63f725ba445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bb63f725ba445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0f698f7b5e4087" /><Relationship Type="http://schemas.openxmlformats.org/officeDocument/2006/relationships/image" Target="/ppt/media/image.png" Id="R268556c063d946bd" /><Relationship Type="http://schemas.openxmlformats.org/officeDocument/2006/relationships/image" Target="/ppt/media/image2.png" Id="R4925329c26d54557" /><Relationship Type="http://schemas.openxmlformats.org/officeDocument/2006/relationships/notesSlide" Target="/ppt/notesSlides/notesSlide1.xml" Id="R38be6670bea748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61a7f79ce4014" /><Relationship Type="http://schemas.openxmlformats.org/officeDocument/2006/relationships/image" Target="/ppt/media/image3.png" Id="R770c0205342c4d14" /><Relationship Type="http://schemas.openxmlformats.org/officeDocument/2006/relationships/notesSlide" Target="/ppt/notesSlides/notesSlide2.xml" Id="R394dd957080d459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8b6bca3c814cee" /><Relationship Type="http://schemas.openxmlformats.org/officeDocument/2006/relationships/image" Target="/ppt/media/image4.png" Id="R1ef7b15f43f74e98" /><Relationship Type="http://schemas.openxmlformats.org/officeDocument/2006/relationships/notesSlide" Target="/ppt/notesSlides/notesSlide3.xml" Id="Rb694c1f02c3a422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3d8682998494c" /><Relationship Type="http://schemas.openxmlformats.org/officeDocument/2006/relationships/image" Target="/ppt/media/image5.png" Id="Rb7d99d00300544e2" /><Relationship Type="http://schemas.openxmlformats.org/officeDocument/2006/relationships/notesSlide" Target="/ppt/notesSlides/notesSlide4.xml" Id="Rd338cd6275c2416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9da388f7584694" /><Relationship Type="http://schemas.openxmlformats.org/officeDocument/2006/relationships/image" Target="/ppt/media/image6.png" Id="R9a86fea049014dac" /><Relationship Type="http://schemas.openxmlformats.org/officeDocument/2006/relationships/notesSlide" Target="/ppt/notesSlides/notesSlide5.xml" Id="R64fa91ac9fcd46c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8d6245d38d4f43" /><Relationship Type="http://schemas.openxmlformats.org/officeDocument/2006/relationships/image" Target="/ppt/media/image7.png" Id="R7e8021de8b8040f8" /><Relationship Type="http://schemas.openxmlformats.org/officeDocument/2006/relationships/notesSlide" Target="/ppt/notesSlides/notesSlide6.xml" Id="Rf3456d8de3f84d2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285022371e47bf" /><Relationship Type="http://schemas.openxmlformats.org/officeDocument/2006/relationships/image" Target="/ppt/media/image8.png" Id="R388e89b94e46453a" /><Relationship Type="http://schemas.openxmlformats.org/officeDocument/2006/relationships/notesSlide" Target="/ppt/notesSlides/notesSlide7.xml" Id="Re2576807fd4d4a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62fda2be92443c" /><Relationship Type="http://schemas.openxmlformats.org/officeDocument/2006/relationships/image" Target="/ppt/media/image9.png" Id="R8034f90267e94df7" /><Relationship Type="http://schemas.openxmlformats.org/officeDocument/2006/relationships/notesSlide" Target="/ppt/notesSlides/notesSlide8.xml" Id="R8a0d44ad8ede418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f4f597c14844e4" /><Relationship Type="http://schemas.openxmlformats.org/officeDocument/2006/relationships/image" Target="/ppt/media/image10.png" Id="Ra1b14c307fdc4d22" /><Relationship Type="http://schemas.openxmlformats.org/officeDocument/2006/relationships/notesSlide" Target="/ppt/notesSlides/notesSlide9.xml" Id="R32df081a7a8a471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936294eb824a75" /><Relationship Type="http://schemas.openxmlformats.org/officeDocument/2006/relationships/image" Target="/ppt/media/image11.png" Id="R23e9c1dec17e4986" /><Relationship Type="http://schemas.openxmlformats.org/officeDocument/2006/relationships/notesSlide" Target="/ppt/notesSlides/notesSlide10.xml" Id="R5ddd3e6da76942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8556c063d946bd"/>
          <a:stretch xmlns:a="http://schemas.openxmlformats.org/drawingml/2006/main"/>
        </p:blipFill>
        <p:spPr>
          <a:xfrm xmlns:a="http://schemas.openxmlformats.org/drawingml/2006/main">
            <a:off x="609600" y="318361"/>
            <a:ext cx="1809750" cy="4110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B5BCCE-6E31-47ED-BCFF-AA8DC520D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9575"/>
            <a:ext cx="37719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The newsroom 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BBDECC-11EB-4CDD-B076-0256B2662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67E8F0-5DD2-477C-B1FE-BBE262045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90675"/>
            <a:ext cx="6905625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46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Every desk connected.</a:t>
            </a:r>
          </a:p>
          <a:p xmlns:a="http://schemas.openxmlformats.org/drawingml/2006/main">
            <a:pPr>
              <a:defRPr sz="46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46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Every decision yours.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A528B5-6537-4E55-8D47-2A92E2C7F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685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A shared workspace for reporting, review and editorial decisions.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25329c26d54557"/>
          <a:stretch xmlns:a="http://schemas.openxmlformats.org/drawingml/2006/main"/>
        </p:blipFill>
        <p:spPr>
          <a:xfrm xmlns:a="http://schemas.openxmlformats.org/drawingml/2006/main">
            <a:off x="7848600" y="2496661"/>
            <a:ext cx="3524250" cy="2055178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8C91DB-5A0D-48B7-9172-4EFB7AEDE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7EFFC6-D830-44ED-AB26-8FCD5F2E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Sanchika / The newsroom 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0BE91E-CBF5-4F58-B38C-16E7CD736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57950"/>
            <a:ext cx="1009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7859658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0c0205342c4d14"/>
          <a:stretch xmlns:a="http://schemas.openxmlformats.org/drawingml/2006/main"/>
        </p:blipFill>
        <p:spPr>
          <a:xfrm xmlns:a="http://schemas.openxmlformats.org/drawingml/2006/main">
            <a:off x="609600" y="318361"/>
            <a:ext cx="1809750" cy="4110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F0B640-3D4B-43F3-A07C-60CC5BB6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9575"/>
            <a:ext cx="37719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The newsroom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48BFC3-3D15-4160-A813-CFDB7969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6BB33-1C14-4F78-A24D-C6B14C6B1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96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One story. Many handoffs.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D75D19-1FC9-4A2B-9E6F-3C4A73888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A report needs context as it moves between people.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1A1C5-0F8C-40E3-9492-0743BE523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AAA9D7-F12E-48C6-9DFB-FD32A79D9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The original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9AF634-C10E-42EA-B719-16F838AD1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Editors need the reporting and supporting material behind the copy.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38C8C8-66BC-4D54-834D-C79E27678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D1EE41-17CB-49B6-AA9A-177212761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The next desk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26D4A0-08E2-4C88-912F-1A226107C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The team needs to know who holds the story and where it goes next.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E4FA72-9C59-46DA-972F-B28D25912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9F254B-F189-4573-B350-1700F1E1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The final decision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BF2B3A-F705-4E14-AFD5-0844473BD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An authorised editor needs a clear view of the copy they approve.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AD9C45-4809-4129-8C4F-081A22E90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BA7271-063E-4118-88F6-A76712831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Sanchika / The newsroom 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05A57C-0EFF-41B9-A659-4027A2C1C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57950"/>
            <a:ext cx="1009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16681839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f7b15f43f74e98"/>
          <a:stretch xmlns:a="http://schemas.openxmlformats.org/drawingml/2006/main"/>
        </p:blipFill>
        <p:spPr>
          <a:xfrm xmlns:a="http://schemas.openxmlformats.org/drawingml/2006/main">
            <a:off x="609600" y="318361"/>
            <a:ext cx="1809750" cy="4110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715240-7E77-4C89-80F4-1ECE78529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9575"/>
            <a:ext cx="37719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The workspace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51161E-6450-475A-808C-F9855EA53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820C10-330A-4FE5-9C0B-F21B3FDB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96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A shared place for the whole story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AECEAE-C5EC-4EA6-BAB1-7800A5975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Bring original reporting and agency coverage into the editorial workflow.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9BBF7A-037E-47AB-BEBF-147F5DFD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E7BE6C-E23E-4B58-83D3-4EA35E4B0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Reporting and wires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656A52-C8C1-4E22-B53C-2F4C315E9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Keep incoming copy, photographs and supporting material close to the work.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448A2A-6DC0-470E-83AE-0A6B3E917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667597-330E-4214-A6E0-E92943DF1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Review and assistance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FDB8DA-2C7B-4A74-99B8-433AE6F1A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Refine the story with your desks and supported AI providers.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44C0EF-2D24-491B-A20D-1901474FF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C8A6D4-26CC-454B-A4F9-E9130CE98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Editorial approval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BC9DB9-71D0-4EB4-A9A0-121BD8BDE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Your authorised editors make the final call on the copy.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582C84-C072-4385-A348-429B00370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83D397-B3D0-4975-90D8-A7748B4FB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Sanchika / The newsroom 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51FD84-3861-4DBC-A5A0-CD022794E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57950"/>
            <a:ext cx="1009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5131729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d99d00300544e2"/>
          <a:stretch xmlns:a="http://schemas.openxmlformats.org/drawingml/2006/main"/>
        </p:blipFill>
        <p:spPr>
          <a:xfrm xmlns:a="http://schemas.openxmlformats.org/drawingml/2006/main">
            <a:off x="609600" y="318361"/>
            <a:ext cx="1809750" cy="4110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E2F4D7-2C9F-4E03-8306-9ED3815E3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9575"/>
            <a:ext cx="37719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01 / Report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4C55D5-6E4F-4403-B9CF-8BE229B1E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B0F3D7-7010-40C9-8F92-3A8CC06D7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96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The story starts in the field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84F397-3FC4-4E62-9F87-5EDBC75B2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Reporters file from a phone, with photographs and the context behind the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D12792-A0A7-419A-99B2-80E33318C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32F7DB-6DB6-455E-88A9-FC2873E92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495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Words and material together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C2FAA8-2F48-43EA-8F47-8FFD61570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4953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File the report with photographs or supporting files.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F916DD-8E53-491E-91D2-D6D78A00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3147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0F688C-15D8-49CB-8FAF-048F3CD6F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676650"/>
            <a:ext cx="495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The original stays close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38AA26-BB68-4E72-A0DD-98C6E40C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419600"/>
            <a:ext cx="4953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Editors can return to the source as the story develops.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090A95-AFF8-4C2B-BA8E-191A7266E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A805B2-A9A2-4786-92C5-CF1401439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Sanchika / The newsroom 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4F2735-D9CD-44B7-BC9B-E70F0145C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57950"/>
            <a:ext cx="1009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17747659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86fea049014dac"/>
          <a:stretch xmlns:a="http://schemas.openxmlformats.org/drawingml/2006/main"/>
        </p:blipFill>
        <p:spPr>
          <a:xfrm xmlns:a="http://schemas.openxmlformats.org/drawingml/2006/main">
            <a:off x="609600" y="318361"/>
            <a:ext cx="1809750" cy="4110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C4CA9C-649D-476C-B288-AF45CA3CE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9575"/>
            <a:ext cx="37719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02 / 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FEAFAB-4751-466A-9361-A2803DEBF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79BFAB-C677-46FC-8D52-759E640B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96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The right eyes on every story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3590B7-9435-455A-9E5A-AD17F163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Map the route around your existing newsroom.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D7FBE-181D-4A40-8554-5CEB7732D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EDCC64-4617-460C-9F41-424814E47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Desk review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CD58D9-EF71-4027-9AAA-AEF9CDF82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Move stories through the desks and responsibilities your team defines.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E742FE-E47B-45B3-B9F7-2CD680A9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3DDADC-69F0-4AB5-A594-89C747BFF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Senior and specialist input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68608B-EEC8-4BB6-AEB0-4D0D16C28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Bring in the people the story needs, with context carried along.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4D2A52-2749-4D94-8139-0A0490336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D0FED0-B8E2-49E9-96F6-BF42D431B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A clear handoff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D3C158-B4CD-4E72-8FC8-455DD04B7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See the responsible desk and follow the editorial journey.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5C88AB-F338-409C-804D-DD0C731E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61AAB0-5F44-44DF-964B-48048E5FD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Sanchika / The newsroom 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55AFF9-FD31-4560-B3E1-69A1A1219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57950"/>
            <a:ext cx="1009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11169064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8021de8b8040f8"/>
          <a:stretch xmlns:a="http://schemas.openxmlformats.org/drawingml/2006/main"/>
        </p:blipFill>
        <p:spPr>
          <a:xfrm xmlns:a="http://schemas.openxmlformats.org/drawingml/2006/main">
            <a:off x="609600" y="318361"/>
            <a:ext cx="1809750" cy="4110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6BB36A-C72F-4DE8-844A-07D4A22A6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9575"/>
            <a:ext cx="37719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03 / Refine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3D4587-64B9-489C-99F0-8251F79F4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701E91-68B4-4002-9E57-485138915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966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AI suggestions.</a:t>
            </a:r>
          </a:p>
          <a:p xmlns:a="http://schemas.openxmlformats.org/drawingml/2006/main">
            <a:pPr>
              <a:defRPr sz="34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Your editorial judgment.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74F046-C659-4D71-A691-5CFF68A9A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Editors work directly on the copy or ask Sanchika for assistance.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9C072C-084E-431A-B8BB-DDBC14634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5282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3F2AAF-9B31-4145-A336-11F80FA52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14775"/>
            <a:ext cx="495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A starting point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30A475-01E3-4773-ACA0-77F313FC2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57725"/>
            <a:ext cx="4953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Ask for help with wording, structure, headlines or translation.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53CA71-5F61-44E0-B9E1-F1EF06F0B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55282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B91EA0-E6F1-43B1-A221-FBFA83175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14775"/>
            <a:ext cx="495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An editorial choice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10141C-F78D-4375-873F-B79A9135D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657725"/>
            <a:ext cx="49530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Review each suggestion, use what helps and keep responsibility for the 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8D59B3-B232-496F-8B42-C78061072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9A5E74-0F09-4365-9F3A-677BBC5F4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Sanchika / The newsroom 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ABD05E-795B-46DF-9E6C-BE349E74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57950"/>
            <a:ext cx="1009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6583693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8e89b94e46453a"/>
          <a:stretch xmlns:a="http://schemas.openxmlformats.org/drawingml/2006/main"/>
        </p:blipFill>
        <p:spPr>
          <a:xfrm xmlns:a="http://schemas.openxmlformats.org/drawingml/2006/main">
            <a:off x="609600" y="318361"/>
            <a:ext cx="1809750" cy="4110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A245D7-CA68-4772-9926-0004E8141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9575"/>
            <a:ext cx="37719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04 / Approve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85A472-AB36-4AFC-8065-C732DBD27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D13202-CFB5-432E-AE40-42E70656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96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A record you can follow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7EEDE2-1D05-49E9-BC75-A636C7936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Keep the source, ownership and editorial decisions close to the work.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9B4BD-77DF-4576-9034-F7FF711B1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1C91E9-90BD-4DDE-80F2-7464667FE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Original reporting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D6CCFD-7B39-4FDB-933B-73C9F977B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Return to the material behind the copy.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EA9226-64CE-46D6-AA30-F77D67BA6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19E5A3-D838-420A-8C51-2D3C54AE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Visible responsibility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D54D3D-6A29-4156-B009-9A8D8FC8C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Know which desk holds the story and who made the decision.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9E1106-8024-4700-9623-6E58E11ED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708224-F9EF-491B-A44E-EEF2309FD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Editorial history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6231A5-BA42-4964-AFDC-663AECD74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Follow handoffs, AI conversations and approval in the audit trail.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EC483C-D303-48FD-8ACC-E75EA157E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D1D18C-5A92-447C-8B37-0C6092C99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Sanchika / The newsroom 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4AE38E-3B9C-4635-9219-9D6D9A0D4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57950"/>
            <a:ext cx="1009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9674031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34f90267e94df7"/>
          <a:stretch xmlns:a="http://schemas.openxmlformats.org/drawingml/2006/main"/>
        </p:blipFill>
        <p:spPr>
          <a:xfrm xmlns:a="http://schemas.openxmlformats.org/drawingml/2006/main">
            <a:off x="609600" y="318361"/>
            <a:ext cx="1809750" cy="4110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0B634E-25A0-452D-B565-944939E3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9575"/>
            <a:ext cx="37719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Your newsroom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A3601E-67AA-47B7-B748-6FB4B5208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E9E080-E6EB-4C72-A262-D184015D3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96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Your structure. Your choices.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7ED780-5316-44DB-8D25-E8A55F033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Configure Sanchika around the publication you already run.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3BD8A8-97BC-4F52-97EB-D1A4D4D4D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3C0570-DC3B-48EC-9DA2-F777DC60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Desks and permissions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4C2ADF-E377-4991-BA99-5F3B59C0F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Define the editorial hierarchy, permitted routes and approval rights.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955316-D2EC-49F0-ABB0-37D32FB9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768C88-CBC8-4E71-B0D7-6B910F2AE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AI and editorial context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F4E787-84BF-4E7E-9FB5-61FF7C33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Choose supported providers and models, guided by your voice and preferences.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F137B8-2D8D-4741-9B12-3E677FFB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B8551D-97B4-4D82-A05C-5BA45C067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Agency coverage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E03FE2-16F2-499F-BAE9-641F2D04B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Connect PTI copy and photographs. ANI is available on request during onboarding.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48598C-B031-4719-825F-10625AB02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48350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Agency subscriptions are required. Feed availability and setup are confirmed during onboarding.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B43AF7-2C0D-482F-BE81-F658574D9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B05C66-DB3A-4F48-A1D6-FCE32681E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Sanchika / The newsroom OS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41FE28-9D56-4A39-9932-B29B7AF85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57950"/>
            <a:ext cx="1009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6544551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b14c307fdc4d22"/>
          <a:stretch xmlns:a="http://schemas.openxmlformats.org/drawingml/2006/main"/>
        </p:blipFill>
        <p:spPr>
          <a:xfrm xmlns:a="http://schemas.openxmlformats.org/drawingml/2006/main">
            <a:off x="609600" y="318361"/>
            <a:ext cx="1809750" cy="4110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8419C6-F864-4058-BF23-BD8F6082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9575"/>
            <a:ext cx="37719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Proposed pilot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47D9B6-9CEE-4CF3-A73D-364AD83C3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6A3346-BA6B-4E32-8C52-40DE07603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966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One agreed workflow to begin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E7D0BD-CF2D-443C-93EC-F56C6F802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108966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Define a pilot with your team before agreeing a wider rollout.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F835C1-0241-4544-B207-41E9A20A3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804363-08AE-4C87-BABB-89346DC73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Agree the scope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57D959-BEAF-4D9B-90E8-21A9B94D8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Choose the desks, participants and sample story journey together.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92894E-1186-476C-8264-1DD35EBE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7C59C4-4BA3-4B9C-A14C-613FE91AE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Try the workflow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84224B-505B-4C9C-B6DF-7C972C14D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Walk through filing, review, assistance and the approval decision.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0A8207-DFB2-462C-8BC7-31E6E583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14700"/>
            <a:ext cx="3295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AAE95-FEE9-483D-BDAB-D841FC859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76650"/>
            <a:ext cx="32956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182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1821"/>
                </a:solidFill>
                <a:latin typeface="Arial"/>
                <a:ea typeface="Arial"/>
                <a:cs typeface="Arial"/>
              </a:rPr>
              <a:t>Review the results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E857C7-7709-4043-A6B4-97A46CC29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19600"/>
            <a:ext cx="32956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Assess handoff clarity, editorial usability and the completeness of the record.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F2DBC2-C1FB-4826-A84F-344D672C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48350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Proposed approach. Scope, timing, success measures and commercial terms are agreed separately.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BBCAF7-A8CC-413F-97FC-CEEABF79D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264C94-4493-4022-A452-C3990AD18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Sanchika / The newsroom OS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124C95-462F-4066-BED2-138EEA82C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57950"/>
            <a:ext cx="1009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7778601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e9c1dec17e4986"/>
          <a:stretch xmlns:a="http://schemas.openxmlformats.org/drawingml/2006/main"/>
        </p:blipFill>
        <p:spPr>
          <a:xfrm xmlns:a="http://schemas.openxmlformats.org/drawingml/2006/main">
            <a:off x="609600" y="318361"/>
            <a:ext cx="1809750" cy="41102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6B6F82-48F2-4D70-BBA0-89F392414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09575"/>
            <a:ext cx="37719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Your next chapter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021F6A-31E6-4BC5-88C6-8DFE8F7B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C60626-DF43-421E-AE77-C940FD863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10382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46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See your newsroom</a:t>
            </a:r>
          </a:p>
          <a:p xmlns:a="http://schemas.openxmlformats.org/drawingml/2006/main">
            <a:pPr>
              <a:defRPr sz="4650" b="0">
                <a:solidFill>
                  <a:srgbClr val="141821"/>
                </a:solidFill>
                <a:latin typeface="Georgia"/>
                <a:ea typeface="Georgia"/>
                <a:cs typeface="Georgia"/>
              </a:defRPr>
            </a:pPr>
            <a:r>
              <a:rPr sz="4650" b="0">
                <a:solidFill>
                  <a:srgbClr val="141821"/>
                </a:solidFill>
                <a:latin typeface="Georgia"/>
                <a:ea typeface="Georgia"/>
                <a:cs typeface="Georgia"/>
              </a:rPr>
              <a:t>working as one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3820D-338A-43C3-81AA-6384C2C5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62400"/>
            <a:ext cx="9906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Walk through your reporting structure, editorial process and AI choices with us.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EACCF5-018B-4715-8E43-B12AAE62B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857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427E"/>
                </a:solidFill>
                <a:latin typeface="Arial"/>
                <a:ea typeface="Arial"/>
                <a:cs typeface="Arial"/>
              </a:rPr>
              <a:t>Book a walkthrough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91C0A9-9508-4998-8D71-E3362AD13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0225"/>
            <a:ext cx="981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427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427E"/>
                </a:solidFill>
                <a:latin typeface="Arial"/>
                <a:ea typeface="Arial"/>
                <a:cs typeface="Arial"/>
              </a:rPr>
              <a:t>https://calendly.com/siddarthapolisetty/30min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553085-DD5B-443B-9D75-476BE3F7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6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D9553F-D02E-4E2D-BA01-FA2AB33B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38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Sanchika / The newsroom 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167570-A766-4AA3-BC42-7FD39A92D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57950"/>
            <a:ext cx="1009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55D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5D6B"/>
                </a:solidFill>
                <a:latin typeface="Arial"/>
                <a:ea typeface="Arial"/>
                <a:cs typeface="Arial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21200788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2026-09-21T03:40:22.1450000Z</dcterms:created>
  <dcterms:modified xsi:type="dcterms:W3CDTF">2026-09-21T03:40:22.1450000Z</dcterms:modified>
</coreProperties>
</file>